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68" r:id="rId2"/>
    <p:sldId id="323" r:id="rId3"/>
    <p:sldId id="392" r:id="rId4"/>
    <p:sldId id="393" r:id="rId5"/>
    <p:sldId id="394" r:id="rId6"/>
    <p:sldId id="419" r:id="rId7"/>
    <p:sldId id="395" r:id="rId8"/>
    <p:sldId id="396" r:id="rId9"/>
    <p:sldId id="397" r:id="rId10"/>
    <p:sldId id="398" r:id="rId11"/>
    <p:sldId id="402" r:id="rId12"/>
    <p:sldId id="403" r:id="rId13"/>
    <p:sldId id="401" r:id="rId14"/>
    <p:sldId id="400" r:id="rId15"/>
    <p:sldId id="404" r:id="rId16"/>
    <p:sldId id="410" r:id="rId17"/>
    <p:sldId id="405" r:id="rId18"/>
    <p:sldId id="406" r:id="rId19"/>
    <p:sldId id="407" r:id="rId20"/>
    <p:sldId id="408" r:id="rId21"/>
    <p:sldId id="409" r:id="rId22"/>
    <p:sldId id="411" r:id="rId23"/>
    <p:sldId id="412" r:id="rId24"/>
    <p:sldId id="413" r:id="rId25"/>
    <p:sldId id="414" r:id="rId26"/>
    <p:sldId id="415" r:id="rId27"/>
    <p:sldId id="417" r:id="rId28"/>
    <p:sldId id="418" r:id="rId29"/>
    <p:sldId id="270" r:id="rId30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323"/>
            <p14:sldId id="392"/>
            <p14:sldId id="393"/>
            <p14:sldId id="394"/>
            <p14:sldId id="419"/>
            <p14:sldId id="395"/>
            <p14:sldId id="396"/>
            <p14:sldId id="397"/>
            <p14:sldId id="398"/>
            <p14:sldId id="402"/>
            <p14:sldId id="403"/>
            <p14:sldId id="401"/>
            <p14:sldId id="400"/>
            <p14:sldId id="404"/>
            <p14:sldId id="410"/>
            <p14:sldId id="405"/>
            <p14:sldId id="406"/>
            <p14:sldId id="407"/>
            <p14:sldId id="408"/>
            <p14:sldId id="409"/>
            <p14:sldId id="411"/>
            <p14:sldId id="412"/>
            <p14:sldId id="413"/>
            <p14:sldId id="414"/>
            <p14:sldId id="415"/>
            <p14:sldId id="417"/>
            <p14:sldId id="41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1" autoAdjust="0"/>
    <p:restoredTop sz="94678" autoAdjust="0"/>
  </p:normalViewPr>
  <p:slideViewPr>
    <p:cSldViewPr snapToGrid="0" showGuides="1">
      <p:cViewPr varScale="1">
        <p:scale>
          <a:sx n="34" d="100"/>
          <a:sy n="34" d="100"/>
        </p:scale>
        <p:origin x="996" y="84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5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27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48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75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11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18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0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9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7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30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67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14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4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6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9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89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5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18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3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5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5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0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30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06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4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10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Przenośna gra kieszonkowa</a:t>
            </a:r>
            <a:endParaRPr lang="en-US" sz="11000" b="1" cap="all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8865" y="9086677"/>
            <a:ext cx="1186627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4800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Autor: Michał Jackowski</a:t>
            </a:r>
          </a:p>
          <a:p>
            <a:pPr algn="ctr"/>
            <a:r>
              <a:rPr lang="pl-PL" sz="4800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Promotor: dr inż. Tomasz Rudnicki</a:t>
            </a:r>
            <a:endParaRPr lang="en-US" sz="4800" b="1" spc="6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az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62" y="921328"/>
            <a:ext cx="4133705" cy="531555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378906D-3CDF-47B6-A992-52683E5FBB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469" y="1343051"/>
            <a:ext cx="3095537" cy="44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49CC389-116B-A012-7587-7BC140DD7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6684" r="5658" b="6646"/>
          <a:stretch/>
        </p:blipFill>
        <p:spPr>
          <a:xfrm>
            <a:off x="3732138" y="228600"/>
            <a:ext cx="16919723" cy="116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3401675" y="1340500"/>
            <a:ext cx="10163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Obwód drukowany – warstwa górna (wersja podstawowa)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9CB0F46-393B-FF55-2B1C-6A1D2867D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5810" y="5577840"/>
            <a:ext cx="16657747" cy="5841029"/>
          </a:xfrm>
          <a:prstGeom prst="rect">
            <a:avLst/>
          </a:prstGeom>
        </p:spPr>
      </p:pic>
      <p:pic>
        <p:nvPicPr>
          <p:cNvPr id="4" name="Obraz 3" descr="Obraz zawierający tekst, obwód, sprzęt elektroniczny&#10;&#10;Opis wygenerowany automatycznie">
            <a:extLst>
              <a:ext uri="{FF2B5EF4-FFF2-40B4-BE49-F238E27FC236}">
                <a16:creationId xmlns:a16="http://schemas.microsoft.com/office/drawing/2014/main" id="{06E665B9-4DC8-FC15-7455-887F309F15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3"/>
          <a:stretch/>
        </p:blipFill>
        <p:spPr>
          <a:xfrm>
            <a:off x="200025" y="340375"/>
            <a:ext cx="13607997" cy="478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2849766" y="1340500"/>
            <a:ext cx="10715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Obwód drukowany – warstwa dolna (wersja podstawowa)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ADE57A9-36DA-DF26-F6E8-BEC366CF5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2326" y="5601848"/>
            <a:ext cx="17042671" cy="5976002"/>
          </a:xfrm>
          <a:prstGeom prst="rect">
            <a:avLst/>
          </a:prstGeom>
        </p:spPr>
      </p:pic>
      <p:pic>
        <p:nvPicPr>
          <p:cNvPr id="3" name="Obraz 2" descr="Obraz zawierający tekst, obwód, sprzęt elektroniczny&#10;&#10;Opis wygenerowany automatycznie">
            <a:extLst>
              <a:ext uri="{FF2B5EF4-FFF2-40B4-BE49-F238E27FC236}">
                <a16:creationId xmlns:a16="http://schemas.microsoft.com/office/drawing/2014/main" id="{EF0C9B85-FCC3-3AFC-3F3A-4DFE14F70E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9"/>
          <a:stretch/>
        </p:blipFill>
        <p:spPr>
          <a:xfrm flipH="1">
            <a:off x="322194" y="522722"/>
            <a:ext cx="13241406" cy="47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2849766" y="1340500"/>
            <a:ext cx="10715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Obwód drukowany – warstwa górna (wersja rozszerzona)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33A6632-178D-82C8-184B-386B6AC3B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8" y="92111"/>
            <a:ext cx="12529652" cy="570025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9CB0F46-393B-FF55-2B1C-6A1D2867D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200" y="6041198"/>
            <a:ext cx="13992191" cy="57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6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2849766" y="1340500"/>
            <a:ext cx="10715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Obwód drukowany – warstwa dolna (wersja rozszerzona)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ADE57A9-36DA-DF26-F6E8-BEC366CF5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357" y="6014496"/>
            <a:ext cx="13853034" cy="57002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7BF6199-8519-942F-3395-504A8ABD1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7445" y="451843"/>
            <a:ext cx="12310455" cy="51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0" y="405677"/>
            <a:ext cx="24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Oprogramowanie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33BBF2E-A576-EE41-274B-BBEB8D79A6C3}"/>
              </a:ext>
            </a:extLst>
          </p:cNvPr>
          <p:cNvSpPr txBox="1"/>
          <p:nvPr/>
        </p:nvSpPr>
        <p:spPr>
          <a:xfrm>
            <a:off x="2560708" y="3112710"/>
            <a:ext cx="19659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Sterownik do układu graficznego ILI9341,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sterownik do układu RTC DS1307,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programy pokazujące możliwości biblioteki graficznej,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menu systemowe,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 err="1"/>
              <a:t>Tetris</a:t>
            </a:r>
            <a:r>
              <a:rPr lang="pl-PL" sz="4800" dirty="0"/>
              <a:t>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Snake.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5910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0" y="405677"/>
            <a:ext cx="24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Oprogramowanie (struktura projektu)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AFCA92-92AF-1383-FAA2-BAD55D1C7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55" y="1729116"/>
            <a:ext cx="16953742" cy="119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BEFA3A1-1C47-23C9-8DE1-5BF50B76E626}"/>
              </a:ext>
            </a:extLst>
          </p:cNvPr>
          <p:cNvSpPr txBox="1"/>
          <p:nvPr/>
        </p:nvSpPr>
        <p:spPr>
          <a:xfrm>
            <a:off x="683893" y="2786462"/>
            <a:ext cx="74275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/>
              <a:t>Możliwości biblioteki: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punktu,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linii,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prostokąta,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Bitmapy,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ciągu znaków.</a:t>
            </a:r>
          </a:p>
          <a:p>
            <a:endParaRPr lang="pl-PL" sz="4800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683893" y="777152"/>
            <a:ext cx="13828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Biblioteka dla sterownika ILI9341</a:t>
            </a:r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1F7C5305-6E7A-6DA0-C018-4DB17DCCF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6657" y="377031"/>
            <a:ext cx="8553450" cy="113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2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BEFA3A1-1C47-23C9-8DE1-5BF50B76E626}"/>
              </a:ext>
            </a:extLst>
          </p:cNvPr>
          <p:cNvSpPr txBox="1"/>
          <p:nvPr/>
        </p:nvSpPr>
        <p:spPr>
          <a:xfrm>
            <a:off x="683893" y="2786462"/>
            <a:ext cx="74275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/>
              <a:t>Możliwości biblioteki: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punktu,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linii,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prostokąta,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Bitmapy,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ciągu znaków.</a:t>
            </a:r>
          </a:p>
          <a:p>
            <a:endParaRPr lang="pl-PL" sz="4800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683893" y="777152"/>
            <a:ext cx="13828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Biblioteka dla sterownika ILI9341</a:t>
            </a:r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1F7C5305-6E7A-6DA0-C018-4DB17DCCF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2183" y="2593381"/>
            <a:ext cx="15140661" cy="85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BEFA3A1-1C47-23C9-8DE1-5BF50B76E626}"/>
              </a:ext>
            </a:extLst>
          </p:cNvPr>
          <p:cNvSpPr txBox="1"/>
          <p:nvPr/>
        </p:nvSpPr>
        <p:spPr>
          <a:xfrm>
            <a:off x="683893" y="2786462"/>
            <a:ext cx="742759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/>
              <a:t>Możliwości biblioteki: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wpisywanie daty i godziny do układu,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odczyt aktualnej daty i godziny z układu,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automatyczna aktualizacja daty i godziny podczas kompilacji programu.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683893" y="777152"/>
            <a:ext cx="14403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Biblioteka dla układu RTC DS1307</a:t>
            </a:r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1F7C5305-6E7A-6DA0-C018-4DB17DCCF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8905" y="2593381"/>
            <a:ext cx="13467217" cy="85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8136731" y="318255"/>
            <a:ext cx="8110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/>
              <a:t>Plan prezentacji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93AECC9-56F4-EB9B-8D1A-86D1C63245E8}"/>
              </a:ext>
            </a:extLst>
          </p:cNvPr>
          <p:cNvSpPr txBox="1"/>
          <p:nvPr/>
        </p:nvSpPr>
        <p:spPr>
          <a:xfrm>
            <a:off x="1057275" y="1620678"/>
            <a:ext cx="9440918" cy="1166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pl-PL" sz="4800" dirty="0"/>
              <a:t>Założenia projektu.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Metodyka.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Wykorzystane narzędzia.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Schemat blokowy urządzenia.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Schematy elektroniczne.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Obwody drukowane.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Oprogramowanie: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/>
              <a:t>biblioteka dla układu ILI9341,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/>
              <a:t>biblioteka dla układu DS1307,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/>
              <a:t>menu systemowe,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/>
              <a:t>Snake,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 err="1"/>
              <a:t>Tetris</a:t>
            </a:r>
            <a:r>
              <a:rPr lang="pl-PL" sz="4800" dirty="0"/>
              <a:t>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Prezentacja konsoli.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Podsumowanie.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4000" dirty="0"/>
          </a:p>
          <a:p>
            <a:pPr marL="1485900" lvl="1" indent="-571500">
              <a:buFont typeface="Arial" panose="020B0604020202020204" pitchFamily="34" charset="0"/>
              <a:buChar char="•"/>
            </a:pP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25080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BEFA3A1-1C47-23C9-8DE1-5BF50B76E626}"/>
              </a:ext>
            </a:extLst>
          </p:cNvPr>
          <p:cNvSpPr txBox="1"/>
          <p:nvPr/>
        </p:nvSpPr>
        <p:spPr>
          <a:xfrm>
            <a:off x="1849754" y="2333685"/>
            <a:ext cx="206844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4800" dirty="0"/>
              <a:t>Umożliwia: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uruchomienie gry/aplikacji,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włączenie/wyłączenie wyświetlania czasu systemowego,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włączenie/wyłączenie dodatkowych informacji ułatwiających nawigację w menu,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włączenie/wyłączenie dźwięku,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zmianę jasności ekranu.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7764494" y="491402"/>
            <a:ext cx="8855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Menu systemowe</a:t>
            </a:r>
          </a:p>
        </p:txBody>
      </p:sp>
    </p:spTree>
    <p:extLst>
      <p:ext uri="{BB962C8B-B14F-4D97-AF65-F5344CB8AC3E}">
        <p14:creationId xmlns:p14="http://schemas.microsoft.com/office/powerpoint/2010/main" val="175829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16190497" y="4377197"/>
            <a:ext cx="7790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Menu systemowe (struktura danych)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0D860FB-E961-6076-B889-C59C36B57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728" y="0"/>
            <a:ext cx="15830486" cy="120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8296810" y="405272"/>
            <a:ext cx="7790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Menu systemowe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0D860FB-E961-6076-B889-C59C36B57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43" y="4715679"/>
            <a:ext cx="10184757" cy="2885271"/>
          </a:xfrm>
          <a:prstGeom prst="rect">
            <a:avLst/>
          </a:prstGeom>
        </p:spPr>
      </p:pic>
      <p:pic>
        <p:nvPicPr>
          <p:cNvPr id="4" name="Obraz 3" descr="Obraz zawierający tekst, monitor, sprzęt elektroniczny&#10;&#10;Opis wygenerowany automatycznie">
            <a:extLst>
              <a:ext uri="{FF2B5EF4-FFF2-40B4-BE49-F238E27FC236}">
                <a16:creationId xmlns:a16="http://schemas.microsoft.com/office/drawing/2014/main" id="{7420688B-EB0F-378C-6B86-ABE2DA649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50" y="3174739"/>
            <a:ext cx="10861032" cy="6519196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B969AE75-1B22-C530-27D2-B15041F1A55D}"/>
              </a:ext>
            </a:extLst>
          </p:cNvPr>
          <p:cNvSpPr/>
          <p:nvPr/>
        </p:nvSpPr>
        <p:spPr>
          <a:xfrm>
            <a:off x="11172825" y="5829300"/>
            <a:ext cx="1600200" cy="1028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159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8053655" y="405272"/>
            <a:ext cx="8276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Gra w węża (Snake)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0D860FB-E961-6076-B889-C59C36B57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t="4317" r="50376" b="29648"/>
          <a:stretch/>
        </p:blipFill>
        <p:spPr>
          <a:xfrm>
            <a:off x="560647" y="2300287"/>
            <a:ext cx="10328228" cy="815816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420688B-EB0F-378C-6B86-ABE2DA649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9452" y="3174739"/>
            <a:ext cx="10328228" cy="6519196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B969AE75-1B22-C530-27D2-B15041F1A55D}"/>
              </a:ext>
            </a:extLst>
          </p:cNvPr>
          <p:cNvSpPr/>
          <p:nvPr/>
        </p:nvSpPr>
        <p:spPr>
          <a:xfrm>
            <a:off x="11172825" y="5829300"/>
            <a:ext cx="1600200" cy="1028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548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Gra w węża (struktura danych)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25D06DA-9CCA-DA7C-2A91-BE2B81EF5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62" y="3552518"/>
            <a:ext cx="20329476" cy="51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 err="1"/>
              <a:t>Tetris</a:t>
            </a:r>
            <a:endParaRPr lang="pl-PL" sz="8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20688B-EB0F-378C-6B86-ABE2DA6494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04035" y="3174739"/>
            <a:ext cx="9999062" cy="6519196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B969AE75-1B22-C530-27D2-B15041F1A55D}"/>
              </a:ext>
            </a:extLst>
          </p:cNvPr>
          <p:cNvSpPr/>
          <p:nvPr/>
        </p:nvSpPr>
        <p:spPr>
          <a:xfrm>
            <a:off x="11172825" y="5829300"/>
            <a:ext cx="1600200" cy="1028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F8293D-3367-4A6F-A301-0EFF7EEC9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92" y="2249360"/>
            <a:ext cx="10328228" cy="81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Konsola w wersji podstawowej</a:t>
            </a:r>
          </a:p>
        </p:txBody>
      </p:sp>
      <p:pic>
        <p:nvPicPr>
          <p:cNvPr id="6" name="Obraz 5" descr="Obraz zawierający tekst, sprzęt elektroniczny&#10;&#10;Opis wygenerowany automatycznie">
            <a:extLst>
              <a:ext uri="{FF2B5EF4-FFF2-40B4-BE49-F238E27FC236}">
                <a16:creationId xmlns:a16="http://schemas.microsoft.com/office/drawing/2014/main" id="{912A0A4D-62AD-C121-216B-C54DFA960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4" y="1585837"/>
            <a:ext cx="13007910" cy="5492650"/>
          </a:xfrm>
          <a:prstGeom prst="rect">
            <a:avLst/>
          </a:prstGeom>
        </p:spPr>
      </p:pic>
      <p:pic>
        <p:nvPicPr>
          <p:cNvPr id="8" name="Obraz 7" descr="Obraz zawierający tekst, sprzęt elektroniczny, obwód&#10;&#10;Opis wygenerowany automatycznie">
            <a:extLst>
              <a:ext uri="{FF2B5EF4-FFF2-40B4-BE49-F238E27FC236}">
                <a16:creationId xmlns:a16="http://schemas.microsoft.com/office/drawing/2014/main" id="{EAFFEF24-B1FE-3FFF-E37D-362F746E4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38" y="5512392"/>
            <a:ext cx="17269230" cy="66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Konsola w wersji rozszerzonej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AFFEF24-B1FE-3FFF-E37D-362F746E4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2709" y="5512392"/>
            <a:ext cx="15201291" cy="727949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12A0A4D-62AD-C121-216B-C54DFA960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782" y="924116"/>
            <a:ext cx="13320445" cy="67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Konsola w wersji rozszerzonej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AFFEF24-B1FE-3FFF-E37D-362F746E4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2709" y="5512392"/>
            <a:ext cx="15201291" cy="727949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12A0A4D-62AD-C121-216B-C54DFA960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782" y="1283231"/>
            <a:ext cx="13320445" cy="60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4" t="11142" r="25251" b="49801"/>
          <a:stretch/>
        </p:blipFill>
        <p:spPr>
          <a:xfrm>
            <a:off x="0" y="0"/>
            <a:ext cx="24384000" cy="12110484"/>
          </a:xfrm>
        </p:spPr>
      </p:pic>
      <p:sp>
        <p:nvSpPr>
          <p:cNvPr id="9" name="TextBox 8"/>
          <p:cNvSpPr txBox="1"/>
          <p:nvPr/>
        </p:nvSpPr>
        <p:spPr>
          <a:xfrm>
            <a:off x="1645919" y="1350377"/>
            <a:ext cx="1021270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00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Dziękuję za uwagę</a:t>
            </a:r>
            <a:endParaRPr lang="en-US" sz="100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H="1">
            <a:off x="1857375" y="3163752"/>
            <a:ext cx="7691506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8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6330552" y="685800"/>
            <a:ext cx="11722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/>
              <a:t>Założenia podstawowe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93AECC9-56F4-EB9B-8D1A-86D1C63245E8}"/>
              </a:ext>
            </a:extLst>
          </p:cNvPr>
          <p:cNvSpPr txBox="1"/>
          <p:nvPr/>
        </p:nvSpPr>
        <p:spPr>
          <a:xfrm>
            <a:off x="2560708" y="3112710"/>
            <a:ext cx="19262581" cy="809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emitowanie grafiki na module wyświetlacza LCD,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napisanie własnej biblioteki graficznej,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realizacja sterowania za pomocą 6 </a:t>
            </a:r>
            <a:r>
              <a:rPr lang="pl-PL" sz="4800" dirty="0" err="1"/>
              <a:t>mikroprzycisków</a:t>
            </a:r>
            <a:r>
              <a:rPr lang="pl-PL" sz="4800" dirty="0"/>
              <a:t> monostabilnych,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implementacja przycisku resetu układu,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przechowywanie informacji o czasie i dacie w zegarze czasu rzeczywistego,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generowanie dźwięku przy pomocy brzęczyka,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zasilanie układu przy pomocy gniazda mini-USB,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stworzenie gier w typie „</a:t>
            </a:r>
            <a:r>
              <a:rPr lang="pl-PL" sz="4800" dirty="0" err="1"/>
              <a:t>Tetris’a</a:t>
            </a:r>
            <a:r>
              <a:rPr lang="pl-PL" sz="4800" dirty="0"/>
              <a:t>” i „</a:t>
            </a:r>
            <a:r>
              <a:rPr lang="pl-PL" sz="4800" dirty="0" err="1"/>
              <a:t>Snake’a</a:t>
            </a:r>
            <a:r>
              <a:rPr lang="pl-PL" sz="4800" dirty="0"/>
              <a:t>”,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implementacja menu systemowego,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umożliwienie wgrywania nowych programów poprzez interfejs ISP.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2155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6330552" y="685800"/>
            <a:ext cx="11722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/>
              <a:t>Założenia dodatkowe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93AECC9-56F4-EB9B-8D1A-86D1C63245E8}"/>
              </a:ext>
            </a:extLst>
          </p:cNvPr>
          <p:cNvSpPr txBox="1"/>
          <p:nvPr/>
        </p:nvSpPr>
        <p:spPr>
          <a:xfrm>
            <a:off x="2560708" y="3112710"/>
            <a:ext cx="191894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dwa źródła zasilania (bateryjne oraz gniazdo mikro-USB),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wgrywanie programów za pomocą portu szeregowego,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zastosowanie przełącznika służącego do włączania/wyłączania urządzenia,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wykonanie projektu obudowy.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9044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6185951" y="4448189"/>
            <a:ext cx="81980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9600" dirty="0"/>
              <a:t>Zastosowana Metodyka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5D82FAD-516B-0A7E-C4EA-96B29DC71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9" y="827692"/>
            <a:ext cx="15390822" cy="102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6330552" y="685800"/>
            <a:ext cx="12328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/>
              <a:t>Wykorzystane narzędzia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93AECC9-56F4-EB9B-8D1A-86D1C63245E8}"/>
              </a:ext>
            </a:extLst>
          </p:cNvPr>
          <p:cNvSpPr txBox="1"/>
          <p:nvPr/>
        </p:nvSpPr>
        <p:spPr>
          <a:xfrm>
            <a:off x="1414095" y="2798385"/>
            <a:ext cx="2216183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Część sprzętowa: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 err="1"/>
              <a:t>Autodesk</a:t>
            </a:r>
            <a:r>
              <a:rPr lang="pl-PL" sz="4800" dirty="0"/>
              <a:t> EAGLE (schematy elektroniczne oraz projekt płytki drukowanej),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 err="1"/>
              <a:t>Falstad</a:t>
            </a:r>
            <a:r>
              <a:rPr lang="pl-PL" sz="4800" dirty="0"/>
              <a:t> (symulacja układu zasilania).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ATMEL-ICE (programator),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ATB-USBASP 4.0 (programator).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Część programistyczna: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Visual Studio 2022 (prototypowanie gier oraz menu systemowego w językach C i C++),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 err="1"/>
              <a:t>Microchip</a:t>
            </a:r>
            <a:r>
              <a:rPr lang="pl-PL" sz="4800" dirty="0"/>
              <a:t> Studio (pisanie programów dla mikrokontrolera ATmega328 w języku C).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88789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0" y="405677"/>
            <a:ext cx="24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Schemat blokowy urządzenia (wersja podstawowa)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51877-9A82-EF1C-CDDF-D4249B92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34" y="1729116"/>
            <a:ext cx="15925532" cy="102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0" y="405677"/>
            <a:ext cx="24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Schemat blokowy urządzenia (wersja rozszerzona)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51877-9A82-EF1C-CDDF-D4249B92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641" y="1693233"/>
            <a:ext cx="20476568" cy="1032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49CC389-116B-A012-7587-7BC140DD7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t="6386" r="5260" b="6482"/>
          <a:stretch/>
        </p:blipFill>
        <p:spPr>
          <a:xfrm>
            <a:off x="3771285" y="287792"/>
            <a:ext cx="16841429" cy="116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5332</TotalTime>
  <Words>978</Words>
  <Application>Microsoft Office PowerPoint</Application>
  <PresentationFormat>Niestandardowy</PresentationFormat>
  <Paragraphs>152</Paragraphs>
  <Slides>29</Slides>
  <Notes>29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5" baseType="lpstr">
      <vt:lpstr>Arial</vt:lpstr>
      <vt:lpstr>Barlow SCK SemiBold</vt:lpstr>
      <vt:lpstr>Calibri</vt:lpstr>
      <vt:lpstr>Montserrat Light</vt:lpstr>
      <vt:lpstr>Montserrat SemiBold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Michał Jackowski (michjac152)</cp:lastModifiedBy>
  <cp:revision>929</cp:revision>
  <dcterms:created xsi:type="dcterms:W3CDTF">2016-06-20T18:47:00Z</dcterms:created>
  <dcterms:modified xsi:type="dcterms:W3CDTF">2023-01-19T19:41:35Z</dcterms:modified>
</cp:coreProperties>
</file>